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sldIdLst>
    <p:sldId id="256" r:id="rId4"/>
    <p:sldId id="258" r:id="rId5"/>
    <p:sldId id="267" r:id="rId6"/>
    <p:sldId id="268" r:id="rId7"/>
    <p:sldId id="269" r:id="rId8"/>
    <p:sldId id="272" r:id="rId9"/>
    <p:sldId id="274" r:id="rId10"/>
    <p:sldId id="275" r:id="rId11"/>
    <p:sldId id="281" r:id="rId12"/>
    <p:sldId id="283" r:id="rId13"/>
    <p:sldId id="277" r:id="rId14"/>
    <p:sldId id="278" r:id="rId15"/>
    <p:sldId id="286" r:id="rId16"/>
    <p:sldId id="287" r:id="rId17"/>
    <p:sldId id="285" r:id="rId18"/>
    <p:sldId id="28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B3FB7-4A25-4D41-9BF6-213BEB8871B5}" v="49" dt="2023-01-25T20:53:11.488"/>
    <p1510:client id="{6850F46C-A5A9-4C16-9B2F-6D35E0FD0909}" v="418" dt="2023-01-26T14:34:23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Modzelewski" userId="a86a707b-5886-413c-aa1c-893906480fcb" providerId="ADAL" clId="{6850F46C-A5A9-4C16-9B2F-6D35E0FD0909}"/>
    <pc:docChg chg="modSld">
      <pc:chgData name="Keith Modzelewski" userId="a86a707b-5886-413c-aa1c-893906480fcb" providerId="ADAL" clId="{6850F46C-A5A9-4C16-9B2F-6D35E0FD0909}" dt="2023-01-26T14:34:23.254" v="415"/>
      <pc:docMkLst>
        <pc:docMk/>
      </pc:docMkLst>
      <pc:sldChg chg="setBg">
        <pc:chgData name="Keith Modzelewski" userId="a86a707b-5886-413c-aa1c-893906480fcb" providerId="ADAL" clId="{6850F46C-A5A9-4C16-9B2F-6D35E0FD0909}" dt="2023-01-26T14:34:23.254" v="415"/>
        <pc:sldMkLst>
          <pc:docMk/>
          <pc:sldMk cId="655698171" sldId="268"/>
        </pc:sldMkLst>
      </pc:sldChg>
    </pc:docChg>
  </pc:docChgLst>
  <pc:docChgLst>
    <pc:chgData name="Traci Evans" userId="5e765a82-e0f5-48d2-a25e-ab9f4f5305f6" providerId="ADAL" clId="{209B3FB7-4A25-4D41-9BF6-213BEB8871B5}"/>
    <pc:docChg chg="undo custSel modSld">
      <pc:chgData name="Traci Evans" userId="5e765a82-e0f5-48d2-a25e-ab9f4f5305f6" providerId="ADAL" clId="{209B3FB7-4A25-4D41-9BF6-213BEB8871B5}" dt="2023-01-25T20:53:11.488" v="46" actId="20577"/>
      <pc:docMkLst>
        <pc:docMk/>
      </pc:docMkLst>
      <pc:sldChg chg="modSp">
        <pc:chgData name="Traci Evans" userId="5e765a82-e0f5-48d2-a25e-ab9f4f5305f6" providerId="ADAL" clId="{209B3FB7-4A25-4D41-9BF6-213BEB8871B5}" dt="2023-01-25T20:46:15.123" v="10" actId="20577"/>
        <pc:sldMkLst>
          <pc:docMk/>
          <pc:sldMk cId="1661037724" sldId="267"/>
        </pc:sldMkLst>
        <pc:graphicFrameChg chg="mod">
          <ac:chgData name="Traci Evans" userId="5e765a82-e0f5-48d2-a25e-ab9f4f5305f6" providerId="ADAL" clId="{209B3FB7-4A25-4D41-9BF6-213BEB8871B5}" dt="2023-01-25T20:46:15.123" v="10" actId="20577"/>
          <ac:graphicFrameMkLst>
            <pc:docMk/>
            <pc:sldMk cId="1661037724" sldId="267"/>
            <ac:graphicFrameMk id="5" creationId="{E3BAD3DD-0DCA-4BF1-A19D-E31F68472236}"/>
          </ac:graphicFrameMkLst>
        </pc:graphicFrameChg>
      </pc:sldChg>
      <pc:sldChg chg="modSp mod">
        <pc:chgData name="Traci Evans" userId="5e765a82-e0f5-48d2-a25e-ab9f4f5305f6" providerId="ADAL" clId="{209B3FB7-4A25-4D41-9BF6-213BEB8871B5}" dt="2023-01-25T20:51:45.268" v="14" actId="1076"/>
        <pc:sldMkLst>
          <pc:docMk/>
          <pc:sldMk cId="3713804869" sldId="277"/>
        </pc:sldMkLst>
        <pc:picChg chg="mod">
          <ac:chgData name="Traci Evans" userId="5e765a82-e0f5-48d2-a25e-ab9f4f5305f6" providerId="ADAL" clId="{209B3FB7-4A25-4D41-9BF6-213BEB8871B5}" dt="2023-01-25T20:51:45.268" v="14" actId="1076"/>
          <ac:picMkLst>
            <pc:docMk/>
            <pc:sldMk cId="3713804869" sldId="277"/>
            <ac:picMk id="4" creationId="{55905AD3-B8E4-4150-B813-8EFA5A1C8E50}"/>
          </ac:picMkLst>
        </pc:picChg>
      </pc:sldChg>
      <pc:sldChg chg="modSp">
        <pc:chgData name="Traci Evans" userId="5e765a82-e0f5-48d2-a25e-ab9f4f5305f6" providerId="ADAL" clId="{209B3FB7-4A25-4D41-9BF6-213BEB8871B5}" dt="2023-01-25T20:53:11.488" v="46" actId="20577"/>
        <pc:sldMkLst>
          <pc:docMk/>
          <pc:sldMk cId="2973037125" sldId="280"/>
        </pc:sldMkLst>
        <pc:spChg chg="mod">
          <ac:chgData name="Traci Evans" userId="5e765a82-e0f5-48d2-a25e-ab9f4f5305f6" providerId="ADAL" clId="{209B3FB7-4A25-4D41-9BF6-213BEB8871B5}" dt="2023-01-25T20:53:11.488" v="46" actId="20577"/>
          <ac:spMkLst>
            <pc:docMk/>
            <pc:sldMk cId="2973037125" sldId="280"/>
            <ac:spMk id="3" creationId="{50F85A04-A602-49BC-BC08-6F7E82760C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D2E88-4F24-4795-8A24-64A9F167B2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E1C85D-E6AC-4DD7-9A80-AB1B9D42496E}">
      <dgm:prSet/>
      <dgm:spPr/>
      <dgm:t>
        <a:bodyPr/>
        <a:lstStyle/>
        <a:p>
          <a:r>
            <a:rPr lang="en-US"/>
            <a:t>Solar Panels</a:t>
          </a:r>
        </a:p>
      </dgm:t>
    </dgm:pt>
    <dgm:pt modelId="{088F8C43-AF2C-4F0B-B2BB-FDA33EC6AA85}" type="parTrans" cxnId="{DCE20610-DD93-43A1-9717-634023FA0F8E}">
      <dgm:prSet/>
      <dgm:spPr/>
      <dgm:t>
        <a:bodyPr/>
        <a:lstStyle/>
        <a:p>
          <a:endParaRPr lang="en-US"/>
        </a:p>
      </dgm:t>
    </dgm:pt>
    <dgm:pt modelId="{557FFBA9-B978-4268-9898-D19890FB2C4B}" type="sibTrans" cxnId="{DCE20610-DD93-43A1-9717-634023FA0F8E}">
      <dgm:prSet/>
      <dgm:spPr/>
      <dgm:t>
        <a:bodyPr/>
        <a:lstStyle/>
        <a:p>
          <a:endParaRPr lang="en-US"/>
        </a:p>
      </dgm:t>
    </dgm:pt>
    <dgm:pt modelId="{168454B3-336D-41AE-BD08-CA9D7EFFDC2F}">
      <dgm:prSet/>
      <dgm:spPr/>
      <dgm:t>
        <a:bodyPr/>
        <a:lstStyle/>
        <a:p>
          <a:r>
            <a:rPr lang="en-US"/>
            <a:t>Inverter</a:t>
          </a:r>
        </a:p>
      </dgm:t>
    </dgm:pt>
    <dgm:pt modelId="{AF7C1268-AE4F-47D8-956F-7E935AB5C0A3}" type="parTrans" cxnId="{9CA09703-B825-40C8-B9B8-F75831523DD4}">
      <dgm:prSet/>
      <dgm:spPr/>
      <dgm:t>
        <a:bodyPr/>
        <a:lstStyle/>
        <a:p>
          <a:endParaRPr lang="en-US"/>
        </a:p>
      </dgm:t>
    </dgm:pt>
    <dgm:pt modelId="{F0CE7EC5-4091-419F-A54C-543345A290A6}" type="sibTrans" cxnId="{9CA09703-B825-40C8-B9B8-F75831523DD4}">
      <dgm:prSet/>
      <dgm:spPr/>
      <dgm:t>
        <a:bodyPr/>
        <a:lstStyle/>
        <a:p>
          <a:endParaRPr lang="en-US"/>
        </a:p>
      </dgm:t>
    </dgm:pt>
    <dgm:pt modelId="{2BD41C91-8B3E-468E-B8DF-B8A6B05C5537}">
      <dgm:prSet/>
      <dgm:spPr/>
      <dgm:t>
        <a:bodyPr/>
        <a:lstStyle/>
        <a:p>
          <a:r>
            <a:rPr lang="en-US"/>
            <a:t>Net Meter</a:t>
          </a:r>
        </a:p>
      </dgm:t>
    </dgm:pt>
    <dgm:pt modelId="{9374C827-551C-4AB5-AB50-589F6826CE6F}" type="parTrans" cxnId="{68ED7300-E196-43B5-8953-511B7DB3C8B9}">
      <dgm:prSet/>
      <dgm:spPr/>
      <dgm:t>
        <a:bodyPr/>
        <a:lstStyle/>
        <a:p>
          <a:endParaRPr lang="en-US"/>
        </a:p>
      </dgm:t>
    </dgm:pt>
    <dgm:pt modelId="{4E1E7368-962C-4921-9604-64F2ED299A04}" type="sibTrans" cxnId="{68ED7300-E196-43B5-8953-511B7DB3C8B9}">
      <dgm:prSet/>
      <dgm:spPr/>
      <dgm:t>
        <a:bodyPr/>
        <a:lstStyle/>
        <a:p>
          <a:endParaRPr lang="en-US"/>
        </a:p>
      </dgm:t>
    </dgm:pt>
    <dgm:pt modelId="{E3CFAB51-8E76-4DD3-8E33-86AC8ADCE076}">
      <dgm:prSet/>
      <dgm:spPr/>
      <dgm:t>
        <a:bodyPr/>
        <a:lstStyle/>
        <a:p>
          <a:r>
            <a:rPr lang="en-US"/>
            <a:t>Monitoring Service</a:t>
          </a:r>
        </a:p>
      </dgm:t>
    </dgm:pt>
    <dgm:pt modelId="{66A76F03-BD7A-47E6-B527-B870ED3C9BF2}" type="parTrans" cxnId="{0E5AE860-7C7B-43BD-8BC9-443E1EDECF35}">
      <dgm:prSet/>
      <dgm:spPr/>
      <dgm:t>
        <a:bodyPr/>
        <a:lstStyle/>
        <a:p>
          <a:endParaRPr lang="en-US"/>
        </a:p>
      </dgm:t>
    </dgm:pt>
    <dgm:pt modelId="{F8CD1ADF-6A92-4BE3-8637-A73B910ED695}" type="sibTrans" cxnId="{0E5AE860-7C7B-43BD-8BC9-443E1EDECF35}">
      <dgm:prSet/>
      <dgm:spPr/>
      <dgm:t>
        <a:bodyPr/>
        <a:lstStyle/>
        <a:p>
          <a:endParaRPr lang="en-US"/>
        </a:p>
      </dgm:t>
    </dgm:pt>
    <dgm:pt modelId="{7E8093B1-9040-4502-BA03-20A30F39CC72}">
      <dgm:prSet/>
      <dgm:spPr/>
      <dgm:t>
        <a:bodyPr/>
        <a:lstStyle/>
        <a:p>
          <a:r>
            <a:rPr lang="en-US"/>
            <a:t>Solar Renewable Energy Credit (SREC)</a:t>
          </a:r>
        </a:p>
      </dgm:t>
    </dgm:pt>
    <dgm:pt modelId="{6CF410FC-699A-4586-8AF4-630ABD39159D}" type="parTrans" cxnId="{91311D8C-7542-4842-889C-F2051C9DE938}">
      <dgm:prSet/>
      <dgm:spPr/>
      <dgm:t>
        <a:bodyPr/>
        <a:lstStyle/>
        <a:p>
          <a:endParaRPr lang="en-US"/>
        </a:p>
      </dgm:t>
    </dgm:pt>
    <dgm:pt modelId="{C1978C58-6537-4EA1-825D-26C27CA5323C}" type="sibTrans" cxnId="{91311D8C-7542-4842-889C-F2051C9DE938}">
      <dgm:prSet/>
      <dgm:spPr/>
      <dgm:t>
        <a:bodyPr/>
        <a:lstStyle/>
        <a:p>
          <a:endParaRPr lang="en-US"/>
        </a:p>
      </dgm:t>
    </dgm:pt>
    <dgm:pt modelId="{09266C8A-332D-432B-87A4-191C3BA0E6E8}" type="pres">
      <dgm:prSet presAssocID="{B6CD2E88-4F24-4795-8A24-64A9F167B251}" presName="linear" presStyleCnt="0">
        <dgm:presLayoutVars>
          <dgm:dir/>
          <dgm:animLvl val="lvl"/>
          <dgm:resizeHandles val="exact"/>
        </dgm:presLayoutVars>
      </dgm:prSet>
      <dgm:spPr/>
    </dgm:pt>
    <dgm:pt modelId="{2BD2F548-423D-4B84-A540-015EDDD41623}" type="pres">
      <dgm:prSet presAssocID="{AEE1C85D-E6AC-4DD7-9A80-AB1B9D42496E}" presName="parentLin" presStyleCnt="0"/>
      <dgm:spPr/>
    </dgm:pt>
    <dgm:pt modelId="{9F341C08-209F-4D4C-BF39-B55998299925}" type="pres">
      <dgm:prSet presAssocID="{AEE1C85D-E6AC-4DD7-9A80-AB1B9D42496E}" presName="parentLeftMargin" presStyleLbl="node1" presStyleIdx="0" presStyleCnt="5"/>
      <dgm:spPr/>
    </dgm:pt>
    <dgm:pt modelId="{667C5918-627A-4FEC-94B2-6DAC82A6F068}" type="pres">
      <dgm:prSet presAssocID="{AEE1C85D-E6AC-4DD7-9A80-AB1B9D4249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8A0094-43DB-4969-ACA9-D2E70BA8EECA}" type="pres">
      <dgm:prSet presAssocID="{AEE1C85D-E6AC-4DD7-9A80-AB1B9D42496E}" presName="negativeSpace" presStyleCnt="0"/>
      <dgm:spPr/>
    </dgm:pt>
    <dgm:pt modelId="{18AF0959-F605-4313-9677-53677772C74B}" type="pres">
      <dgm:prSet presAssocID="{AEE1C85D-E6AC-4DD7-9A80-AB1B9D42496E}" presName="childText" presStyleLbl="conFgAcc1" presStyleIdx="0" presStyleCnt="5">
        <dgm:presLayoutVars>
          <dgm:bulletEnabled val="1"/>
        </dgm:presLayoutVars>
      </dgm:prSet>
      <dgm:spPr/>
    </dgm:pt>
    <dgm:pt modelId="{AF685F62-9D37-45CB-9104-A73CCED61E2C}" type="pres">
      <dgm:prSet presAssocID="{557FFBA9-B978-4268-9898-D19890FB2C4B}" presName="spaceBetweenRectangles" presStyleCnt="0"/>
      <dgm:spPr/>
    </dgm:pt>
    <dgm:pt modelId="{8AF1FFBF-74D7-47EB-A1B7-39AEF2D0A755}" type="pres">
      <dgm:prSet presAssocID="{168454B3-336D-41AE-BD08-CA9D7EFFDC2F}" presName="parentLin" presStyleCnt="0"/>
      <dgm:spPr/>
    </dgm:pt>
    <dgm:pt modelId="{F3B9043C-90E4-4A63-883C-34860D491D43}" type="pres">
      <dgm:prSet presAssocID="{168454B3-336D-41AE-BD08-CA9D7EFFDC2F}" presName="parentLeftMargin" presStyleLbl="node1" presStyleIdx="0" presStyleCnt="5"/>
      <dgm:spPr/>
    </dgm:pt>
    <dgm:pt modelId="{4AF5BA76-AD96-4746-BBBD-147E8269AA8F}" type="pres">
      <dgm:prSet presAssocID="{168454B3-336D-41AE-BD08-CA9D7EFFDC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D68E9D-8AB4-4D16-9BCD-38B0E8BCE5C9}" type="pres">
      <dgm:prSet presAssocID="{168454B3-336D-41AE-BD08-CA9D7EFFDC2F}" presName="negativeSpace" presStyleCnt="0"/>
      <dgm:spPr/>
    </dgm:pt>
    <dgm:pt modelId="{7C904687-91B7-44AC-8496-5D477FDEF9C2}" type="pres">
      <dgm:prSet presAssocID="{168454B3-336D-41AE-BD08-CA9D7EFFDC2F}" presName="childText" presStyleLbl="conFgAcc1" presStyleIdx="1" presStyleCnt="5">
        <dgm:presLayoutVars>
          <dgm:bulletEnabled val="1"/>
        </dgm:presLayoutVars>
      </dgm:prSet>
      <dgm:spPr/>
    </dgm:pt>
    <dgm:pt modelId="{D3AED472-3113-4300-9A68-6064CF23E377}" type="pres">
      <dgm:prSet presAssocID="{F0CE7EC5-4091-419F-A54C-543345A290A6}" presName="spaceBetweenRectangles" presStyleCnt="0"/>
      <dgm:spPr/>
    </dgm:pt>
    <dgm:pt modelId="{F743E48B-EA32-468B-8CDD-7EE55FDA1A78}" type="pres">
      <dgm:prSet presAssocID="{2BD41C91-8B3E-468E-B8DF-B8A6B05C5537}" presName="parentLin" presStyleCnt="0"/>
      <dgm:spPr/>
    </dgm:pt>
    <dgm:pt modelId="{2D759495-1F79-4EF2-A6A0-B2BA06863ED8}" type="pres">
      <dgm:prSet presAssocID="{2BD41C91-8B3E-468E-B8DF-B8A6B05C5537}" presName="parentLeftMargin" presStyleLbl="node1" presStyleIdx="1" presStyleCnt="5"/>
      <dgm:spPr/>
    </dgm:pt>
    <dgm:pt modelId="{D65D5196-3175-4EB3-8A81-80A27328F93F}" type="pres">
      <dgm:prSet presAssocID="{2BD41C91-8B3E-468E-B8DF-B8A6B05C55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562289-F005-4BE3-9397-AF96C59EB180}" type="pres">
      <dgm:prSet presAssocID="{2BD41C91-8B3E-468E-B8DF-B8A6B05C5537}" presName="negativeSpace" presStyleCnt="0"/>
      <dgm:spPr/>
    </dgm:pt>
    <dgm:pt modelId="{C1F642EE-AE2F-4A60-8602-6A767CF8B42C}" type="pres">
      <dgm:prSet presAssocID="{2BD41C91-8B3E-468E-B8DF-B8A6B05C5537}" presName="childText" presStyleLbl="conFgAcc1" presStyleIdx="2" presStyleCnt="5">
        <dgm:presLayoutVars>
          <dgm:bulletEnabled val="1"/>
        </dgm:presLayoutVars>
      </dgm:prSet>
      <dgm:spPr/>
    </dgm:pt>
    <dgm:pt modelId="{A5D4A00B-D6A0-45F4-B3E2-1E3130A33833}" type="pres">
      <dgm:prSet presAssocID="{4E1E7368-962C-4921-9604-64F2ED299A04}" presName="spaceBetweenRectangles" presStyleCnt="0"/>
      <dgm:spPr/>
    </dgm:pt>
    <dgm:pt modelId="{4D0154BF-0D0A-4401-8142-B8596207DA69}" type="pres">
      <dgm:prSet presAssocID="{E3CFAB51-8E76-4DD3-8E33-86AC8ADCE076}" presName="parentLin" presStyleCnt="0"/>
      <dgm:spPr/>
    </dgm:pt>
    <dgm:pt modelId="{49E41398-74F7-411C-BC34-93FFE29D36F1}" type="pres">
      <dgm:prSet presAssocID="{E3CFAB51-8E76-4DD3-8E33-86AC8ADCE076}" presName="parentLeftMargin" presStyleLbl="node1" presStyleIdx="2" presStyleCnt="5"/>
      <dgm:spPr/>
    </dgm:pt>
    <dgm:pt modelId="{CC9AA131-253D-413A-A84E-37E9D131A309}" type="pres">
      <dgm:prSet presAssocID="{E3CFAB51-8E76-4DD3-8E33-86AC8ADCE076}" presName="parentText" presStyleLbl="node1" presStyleIdx="3" presStyleCnt="5" custLinFactNeighborX="24846" custLinFactNeighborY="3123">
        <dgm:presLayoutVars>
          <dgm:chMax val="0"/>
          <dgm:bulletEnabled val="1"/>
        </dgm:presLayoutVars>
      </dgm:prSet>
      <dgm:spPr/>
    </dgm:pt>
    <dgm:pt modelId="{82A78C96-BF3A-44B3-99A0-7CDB67FD40C7}" type="pres">
      <dgm:prSet presAssocID="{E3CFAB51-8E76-4DD3-8E33-86AC8ADCE076}" presName="negativeSpace" presStyleCnt="0"/>
      <dgm:spPr/>
    </dgm:pt>
    <dgm:pt modelId="{7275F560-9C10-449F-800E-1ED03A0ACEB5}" type="pres">
      <dgm:prSet presAssocID="{E3CFAB51-8E76-4DD3-8E33-86AC8ADCE076}" presName="childText" presStyleLbl="conFgAcc1" presStyleIdx="3" presStyleCnt="5">
        <dgm:presLayoutVars>
          <dgm:bulletEnabled val="1"/>
        </dgm:presLayoutVars>
      </dgm:prSet>
      <dgm:spPr/>
    </dgm:pt>
    <dgm:pt modelId="{27E4F8FB-63C0-4D22-9CCC-967E855430CA}" type="pres">
      <dgm:prSet presAssocID="{F8CD1ADF-6A92-4BE3-8637-A73B910ED695}" presName="spaceBetweenRectangles" presStyleCnt="0"/>
      <dgm:spPr/>
    </dgm:pt>
    <dgm:pt modelId="{6C48B611-D538-473E-B3B2-E88C400F9B6B}" type="pres">
      <dgm:prSet presAssocID="{7E8093B1-9040-4502-BA03-20A30F39CC72}" presName="parentLin" presStyleCnt="0"/>
      <dgm:spPr/>
    </dgm:pt>
    <dgm:pt modelId="{9728E35B-3903-49EC-A72F-462C66C2DAB4}" type="pres">
      <dgm:prSet presAssocID="{7E8093B1-9040-4502-BA03-20A30F39CC72}" presName="parentLeftMargin" presStyleLbl="node1" presStyleIdx="3" presStyleCnt="5"/>
      <dgm:spPr/>
    </dgm:pt>
    <dgm:pt modelId="{B5233368-F1C6-4483-8DE6-1D71AB6223DE}" type="pres">
      <dgm:prSet presAssocID="{7E8093B1-9040-4502-BA03-20A30F39CC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E6DE624-2104-4E7E-8216-4C19FB93FC14}" type="pres">
      <dgm:prSet presAssocID="{7E8093B1-9040-4502-BA03-20A30F39CC72}" presName="negativeSpace" presStyleCnt="0"/>
      <dgm:spPr/>
    </dgm:pt>
    <dgm:pt modelId="{E8E777A4-5E12-412A-A4F5-8BA908738219}" type="pres">
      <dgm:prSet presAssocID="{7E8093B1-9040-4502-BA03-20A30F39CC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ED7300-E196-43B5-8953-511B7DB3C8B9}" srcId="{B6CD2E88-4F24-4795-8A24-64A9F167B251}" destId="{2BD41C91-8B3E-468E-B8DF-B8A6B05C5537}" srcOrd="2" destOrd="0" parTransId="{9374C827-551C-4AB5-AB50-589F6826CE6F}" sibTransId="{4E1E7368-962C-4921-9604-64F2ED299A04}"/>
    <dgm:cxn modelId="{9CA09703-B825-40C8-B9B8-F75831523DD4}" srcId="{B6CD2E88-4F24-4795-8A24-64A9F167B251}" destId="{168454B3-336D-41AE-BD08-CA9D7EFFDC2F}" srcOrd="1" destOrd="0" parTransId="{AF7C1268-AE4F-47D8-956F-7E935AB5C0A3}" sibTransId="{F0CE7EC5-4091-419F-A54C-543345A290A6}"/>
    <dgm:cxn modelId="{DCE20610-DD93-43A1-9717-634023FA0F8E}" srcId="{B6CD2E88-4F24-4795-8A24-64A9F167B251}" destId="{AEE1C85D-E6AC-4DD7-9A80-AB1B9D42496E}" srcOrd="0" destOrd="0" parTransId="{088F8C43-AF2C-4F0B-B2BB-FDA33EC6AA85}" sibTransId="{557FFBA9-B978-4268-9898-D19890FB2C4B}"/>
    <dgm:cxn modelId="{6E63E811-EC6F-4065-899D-033B32C57764}" type="presOf" srcId="{B6CD2E88-4F24-4795-8A24-64A9F167B251}" destId="{09266C8A-332D-432B-87A4-191C3BA0E6E8}" srcOrd="0" destOrd="0" presId="urn:microsoft.com/office/officeart/2005/8/layout/list1"/>
    <dgm:cxn modelId="{1C628917-BBCF-410F-B87F-9F25F0952CB6}" type="presOf" srcId="{E3CFAB51-8E76-4DD3-8E33-86AC8ADCE076}" destId="{49E41398-74F7-411C-BC34-93FFE29D36F1}" srcOrd="0" destOrd="0" presId="urn:microsoft.com/office/officeart/2005/8/layout/list1"/>
    <dgm:cxn modelId="{9631CE2E-8EE8-49C5-9D09-F078F753E560}" type="presOf" srcId="{E3CFAB51-8E76-4DD3-8E33-86AC8ADCE076}" destId="{CC9AA131-253D-413A-A84E-37E9D131A309}" srcOrd="1" destOrd="0" presId="urn:microsoft.com/office/officeart/2005/8/layout/list1"/>
    <dgm:cxn modelId="{777B7038-D9BD-45C6-AA9D-715E9D45D387}" type="presOf" srcId="{168454B3-336D-41AE-BD08-CA9D7EFFDC2F}" destId="{F3B9043C-90E4-4A63-883C-34860D491D43}" srcOrd="0" destOrd="0" presId="urn:microsoft.com/office/officeart/2005/8/layout/list1"/>
    <dgm:cxn modelId="{0E5AE860-7C7B-43BD-8BC9-443E1EDECF35}" srcId="{B6CD2E88-4F24-4795-8A24-64A9F167B251}" destId="{E3CFAB51-8E76-4DD3-8E33-86AC8ADCE076}" srcOrd="3" destOrd="0" parTransId="{66A76F03-BD7A-47E6-B527-B870ED3C9BF2}" sibTransId="{F8CD1ADF-6A92-4BE3-8637-A73B910ED695}"/>
    <dgm:cxn modelId="{6FA3AE44-4EA8-4E56-8919-9022DDB26B09}" type="presOf" srcId="{AEE1C85D-E6AC-4DD7-9A80-AB1B9D42496E}" destId="{9F341C08-209F-4D4C-BF39-B55998299925}" srcOrd="0" destOrd="0" presId="urn:microsoft.com/office/officeart/2005/8/layout/list1"/>
    <dgm:cxn modelId="{E920D369-395B-4085-9C49-C4114D1A8B2B}" type="presOf" srcId="{AEE1C85D-E6AC-4DD7-9A80-AB1B9D42496E}" destId="{667C5918-627A-4FEC-94B2-6DAC82A6F068}" srcOrd="1" destOrd="0" presId="urn:microsoft.com/office/officeart/2005/8/layout/list1"/>
    <dgm:cxn modelId="{C5D87471-94DD-4A5D-84C9-B127FA764462}" type="presOf" srcId="{7E8093B1-9040-4502-BA03-20A30F39CC72}" destId="{B5233368-F1C6-4483-8DE6-1D71AB6223DE}" srcOrd="1" destOrd="0" presId="urn:microsoft.com/office/officeart/2005/8/layout/list1"/>
    <dgm:cxn modelId="{6E4BE176-91E0-4FD8-BC48-35085233D074}" type="presOf" srcId="{2BD41C91-8B3E-468E-B8DF-B8A6B05C5537}" destId="{D65D5196-3175-4EB3-8A81-80A27328F93F}" srcOrd="1" destOrd="0" presId="urn:microsoft.com/office/officeart/2005/8/layout/list1"/>
    <dgm:cxn modelId="{91311D8C-7542-4842-889C-F2051C9DE938}" srcId="{B6CD2E88-4F24-4795-8A24-64A9F167B251}" destId="{7E8093B1-9040-4502-BA03-20A30F39CC72}" srcOrd="4" destOrd="0" parTransId="{6CF410FC-699A-4586-8AF4-630ABD39159D}" sibTransId="{C1978C58-6537-4EA1-825D-26C27CA5323C}"/>
    <dgm:cxn modelId="{40947BA2-5F85-4D21-A2AB-291D79F8991D}" type="presOf" srcId="{2BD41C91-8B3E-468E-B8DF-B8A6B05C5537}" destId="{2D759495-1F79-4EF2-A6A0-B2BA06863ED8}" srcOrd="0" destOrd="0" presId="urn:microsoft.com/office/officeart/2005/8/layout/list1"/>
    <dgm:cxn modelId="{60DD71C4-E675-4714-BF32-BCB6A3C76D11}" type="presOf" srcId="{168454B3-336D-41AE-BD08-CA9D7EFFDC2F}" destId="{4AF5BA76-AD96-4746-BBBD-147E8269AA8F}" srcOrd="1" destOrd="0" presId="urn:microsoft.com/office/officeart/2005/8/layout/list1"/>
    <dgm:cxn modelId="{26E506CB-34F5-449E-91C0-6AFA6066B56A}" type="presOf" srcId="{7E8093B1-9040-4502-BA03-20A30F39CC72}" destId="{9728E35B-3903-49EC-A72F-462C66C2DAB4}" srcOrd="0" destOrd="0" presId="urn:microsoft.com/office/officeart/2005/8/layout/list1"/>
    <dgm:cxn modelId="{AB1A7214-0558-4CE3-91D1-FBBA4355D297}" type="presParOf" srcId="{09266C8A-332D-432B-87A4-191C3BA0E6E8}" destId="{2BD2F548-423D-4B84-A540-015EDDD41623}" srcOrd="0" destOrd="0" presId="urn:microsoft.com/office/officeart/2005/8/layout/list1"/>
    <dgm:cxn modelId="{F3BC4DB7-45CE-4923-B810-1055A0C6CF54}" type="presParOf" srcId="{2BD2F548-423D-4B84-A540-015EDDD41623}" destId="{9F341C08-209F-4D4C-BF39-B55998299925}" srcOrd="0" destOrd="0" presId="urn:microsoft.com/office/officeart/2005/8/layout/list1"/>
    <dgm:cxn modelId="{B9B1A6E0-B486-4F7C-8DD3-502B1DEAD321}" type="presParOf" srcId="{2BD2F548-423D-4B84-A540-015EDDD41623}" destId="{667C5918-627A-4FEC-94B2-6DAC82A6F068}" srcOrd="1" destOrd="0" presId="urn:microsoft.com/office/officeart/2005/8/layout/list1"/>
    <dgm:cxn modelId="{897034F4-3FAA-4CA3-87E4-513B96B67DB0}" type="presParOf" srcId="{09266C8A-332D-432B-87A4-191C3BA0E6E8}" destId="{5F8A0094-43DB-4969-ACA9-D2E70BA8EECA}" srcOrd="1" destOrd="0" presId="urn:microsoft.com/office/officeart/2005/8/layout/list1"/>
    <dgm:cxn modelId="{9D129CF9-99CF-4C0B-BF59-BFFFA0A476E7}" type="presParOf" srcId="{09266C8A-332D-432B-87A4-191C3BA0E6E8}" destId="{18AF0959-F605-4313-9677-53677772C74B}" srcOrd="2" destOrd="0" presId="urn:microsoft.com/office/officeart/2005/8/layout/list1"/>
    <dgm:cxn modelId="{A6C024D0-A217-4BBD-A692-DA6809E04479}" type="presParOf" srcId="{09266C8A-332D-432B-87A4-191C3BA0E6E8}" destId="{AF685F62-9D37-45CB-9104-A73CCED61E2C}" srcOrd="3" destOrd="0" presId="urn:microsoft.com/office/officeart/2005/8/layout/list1"/>
    <dgm:cxn modelId="{C2ED0A98-90F3-40E9-8728-DCCE942D7B12}" type="presParOf" srcId="{09266C8A-332D-432B-87A4-191C3BA0E6E8}" destId="{8AF1FFBF-74D7-47EB-A1B7-39AEF2D0A755}" srcOrd="4" destOrd="0" presId="urn:microsoft.com/office/officeart/2005/8/layout/list1"/>
    <dgm:cxn modelId="{FA8532E4-53E1-4D4A-BD6B-AB25B8AC9EFA}" type="presParOf" srcId="{8AF1FFBF-74D7-47EB-A1B7-39AEF2D0A755}" destId="{F3B9043C-90E4-4A63-883C-34860D491D43}" srcOrd="0" destOrd="0" presId="urn:microsoft.com/office/officeart/2005/8/layout/list1"/>
    <dgm:cxn modelId="{5442E154-11B8-4869-A686-D24751A05D8B}" type="presParOf" srcId="{8AF1FFBF-74D7-47EB-A1B7-39AEF2D0A755}" destId="{4AF5BA76-AD96-4746-BBBD-147E8269AA8F}" srcOrd="1" destOrd="0" presId="urn:microsoft.com/office/officeart/2005/8/layout/list1"/>
    <dgm:cxn modelId="{B678B302-75D3-4E15-9BCC-88E9310020E3}" type="presParOf" srcId="{09266C8A-332D-432B-87A4-191C3BA0E6E8}" destId="{F4D68E9D-8AB4-4D16-9BCD-38B0E8BCE5C9}" srcOrd="5" destOrd="0" presId="urn:microsoft.com/office/officeart/2005/8/layout/list1"/>
    <dgm:cxn modelId="{FB71E0AF-AC21-496D-BE94-55C52A56B944}" type="presParOf" srcId="{09266C8A-332D-432B-87A4-191C3BA0E6E8}" destId="{7C904687-91B7-44AC-8496-5D477FDEF9C2}" srcOrd="6" destOrd="0" presId="urn:microsoft.com/office/officeart/2005/8/layout/list1"/>
    <dgm:cxn modelId="{3CBB167A-BC74-4A7C-8DB0-BA1260DF5565}" type="presParOf" srcId="{09266C8A-332D-432B-87A4-191C3BA0E6E8}" destId="{D3AED472-3113-4300-9A68-6064CF23E377}" srcOrd="7" destOrd="0" presId="urn:microsoft.com/office/officeart/2005/8/layout/list1"/>
    <dgm:cxn modelId="{78F0B1C8-B4C3-4956-8862-022FDE16369B}" type="presParOf" srcId="{09266C8A-332D-432B-87A4-191C3BA0E6E8}" destId="{F743E48B-EA32-468B-8CDD-7EE55FDA1A78}" srcOrd="8" destOrd="0" presId="urn:microsoft.com/office/officeart/2005/8/layout/list1"/>
    <dgm:cxn modelId="{A853CF02-DD84-4887-8C0A-67A3E95EB083}" type="presParOf" srcId="{F743E48B-EA32-468B-8CDD-7EE55FDA1A78}" destId="{2D759495-1F79-4EF2-A6A0-B2BA06863ED8}" srcOrd="0" destOrd="0" presId="urn:microsoft.com/office/officeart/2005/8/layout/list1"/>
    <dgm:cxn modelId="{43F1EEC7-6CD1-478F-8E48-D97B222A025A}" type="presParOf" srcId="{F743E48B-EA32-468B-8CDD-7EE55FDA1A78}" destId="{D65D5196-3175-4EB3-8A81-80A27328F93F}" srcOrd="1" destOrd="0" presId="urn:microsoft.com/office/officeart/2005/8/layout/list1"/>
    <dgm:cxn modelId="{AD866E07-EA92-445C-BD22-15F5ABA31998}" type="presParOf" srcId="{09266C8A-332D-432B-87A4-191C3BA0E6E8}" destId="{5F562289-F005-4BE3-9397-AF96C59EB180}" srcOrd="9" destOrd="0" presId="urn:microsoft.com/office/officeart/2005/8/layout/list1"/>
    <dgm:cxn modelId="{7EC74600-A709-4CF8-8248-9F1F510D279D}" type="presParOf" srcId="{09266C8A-332D-432B-87A4-191C3BA0E6E8}" destId="{C1F642EE-AE2F-4A60-8602-6A767CF8B42C}" srcOrd="10" destOrd="0" presId="urn:microsoft.com/office/officeart/2005/8/layout/list1"/>
    <dgm:cxn modelId="{DF72EDEF-88A6-495B-A5BD-37C4836979A2}" type="presParOf" srcId="{09266C8A-332D-432B-87A4-191C3BA0E6E8}" destId="{A5D4A00B-D6A0-45F4-B3E2-1E3130A33833}" srcOrd="11" destOrd="0" presId="urn:microsoft.com/office/officeart/2005/8/layout/list1"/>
    <dgm:cxn modelId="{B0C3D8E6-E23A-43B6-940A-7AA7CA5A83DB}" type="presParOf" srcId="{09266C8A-332D-432B-87A4-191C3BA0E6E8}" destId="{4D0154BF-0D0A-4401-8142-B8596207DA69}" srcOrd="12" destOrd="0" presId="urn:microsoft.com/office/officeart/2005/8/layout/list1"/>
    <dgm:cxn modelId="{49E295E6-8638-43A9-A682-24EC1EF66BD0}" type="presParOf" srcId="{4D0154BF-0D0A-4401-8142-B8596207DA69}" destId="{49E41398-74F7-411C-BC34-93FFE29D36F1}" srcOrd="0" destOrd="0" presId="urn:microsoft.com/office/officeart/2005/8/layout/list1"/>
    <dgm:cxn modelId="{A9572250-2357-453B-89E2-9708623687B7}" type="presParOf" srcId="{4D0154BF-0D0A-4401-8142-B8596207DA69}" destId="{CC9AA131-253D-413A-A84E-37E9D131A309}" srcOrd="1" destOrd="0" presId="urn:microsoft.com/office/officeart/2005/8/layout/list1"/>
    <dgm:cxn modelId="{BDF74F31-9C69-4D5C-A726-779B5BACDCE6}" type="presParOf" srcId="{09266C8A-332D-432B-87A4-191C3BA0E6E8}" destId="{82A78C96-BF3A-44B3-99A0-7CDB67FD40C7}" srcOrd="13" destOrd="0" presId="urn:microsoft.com/office/officeart/2005/8/layout/list1"/>
    <dgm:cxn modelId="{3CE67E47-64F2-488A-82FB-3C4E01DFA259}" type="presParOf" srcId="{09266C8A-332D-432B-87A4-191C3BA0E6E8}" destId="{7275F560-9C10-449F-800E-1ED03A0ACEB5}" srcOrd="14" destOrd="0" presId="urn:microsoft.com/office/officeart/2005/8/layout/list1"/>
    <dgm:cxn modelId="{BC980C24-E5CA-475B-9AB6-9A84EC2EEF90}" type="presParOf" srcId="{09266C8A-332D-432B-87A4-191C3BA0E6E8}" destId="{27E4F8FB-63C0-4D22-9CCC-967E855430CA}" srcOrd="15" destOrd="0" presId="urn:microsoft.com/office/officeart/2005/8/layout/list1"/>
    <dgm:cxn modelId="{EF1DC7E6-C246-4F73-AF4E-03AD95E2E3F1}" type="presParOf" srcId="{09266C8A-332D-432B-87A4-191C3BA0E6E8}" destId="{6C48B611-D538-473E-B3B2-E88C400F9B6B}" srcOrd="16" destOrd="0" presId="urn:microsoft.com/office/officeart/2005/8/layout/list1"/>
    <dgm:cxn modelId="{13C2CD7E-D3C2-4C90-AFB8-DA5C3FA969B2}" type="presParOf" srcId="{6C48B611-D538-473E-B3B2-E88C400F9B6B}" destId="{9728E35B-3903-49EC-A72F-462C66C2DAB4}" srcOrd="0" destOrd="0" presId="urn:microsoft.com/office/officeart/2005/8/layout/list1"/>
    <dgm:cxn modelId="{881590F4-23EB-4D67-A1CA-E4D7408E0081}" type="presParOf" srcId="{6C48B611-D538-473E-B3B2-E88C400F9B6B}" destId="{B5233368-F1C6-4483-8DE6-1D71AB6223DE}" srcOrd="1" destOrd="0" presId="urn:microsoft.com/office/officeart/2005/8/layout/list1"/>
    <dgm:cxn modelId="{434498C4-F5EA-48A8-91A2-64F40885D2A9}" type="presParOf" srcId="{09266C8A-332D-432B-87A4-191C3BA0E6E8}" destId="{DE6DE624-2104-4E7E-8216-4C19FB93FC14}" srcOrd="17" destOrd="0" presId="urn:microsoft.com/office/officeart/2005/8/layout/list1"/>
    <dgm:cxn modelId="{ED619CEB-C37A-4E57-A635-91D52BDC74CB}" type="presParOf" srcId="{09266C8A-332D-432B-87A4-191C3BA0E6E8}" destId="{E8E777A4-5E12-412A-A4F5-8BA9087382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F0959-F605-4313-9677-53677772C74B}">
      <dsp:nvSpPr>
        <dsp:cNvPr id="0" name=""/>
        <dsp:cNvSpPr/>
      </dsp:nvSpPr>
      <dsp:spPr>
        <a:xfrm>
          <a:off x="0" y="657390"/>
          <a:ext cx="69005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C5918-627A-4FEC-94B2-6DAC82A6F068}">
      <dsp:nvSpPr>
        <dsp:cNvPr id="0" name=""/>
        <dsp:cNvSpPr/>
      </dsp:nvSpPr>
      <dsp:spPr>
        <a:xfrm>
          <a:off x="345025" y="332670"/>
          <a:ext cx="483035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Solar Panels</a:t>
          </a:r>
        </a:p>
      </dsp:txBody>
      <dsp:txXfrm>
        <a:off x="376728" y="364373"/>
        <a:ext cx="4766952" cy="586034"/>
      </dsp:txXfrm>
    </dsp:sp>
    <dsp:sp modelId="{7C904687-91B7-44AC-8496-5D477FDEF9C2}">
      <dsp:nvSpPr>
        <dsp:cNvPr id="0" name=""/>
        <dsp:cNvSpPr/>
      </dsp:nvSpPr>
      <dsp:spPr>
        <a:xfrm>
          <a:off x="0" y="1655310"/>
          <a:ext cx="69005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5BA76-AD96-4746-BBBD-147E8269AA8F}">
      <dsp:nvSpPr>
        <dsp:cNvPr id="0" name=""/>
        <dsp:cNvSpPr/>
      </dsp:nvSpPr>
      <dsp:spPr>
        <a:xfrm>
          <a:off x="345025" y="1330590"/>
          <a:ext cx="4830358" cy="64944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Inverter</a:t>
          </a:r>
        </a:p>
      </dsp:txBody>
      <dsp:txXfrm>
        <a:off x="376728" y="1362293"/>
        <a:ext cx="4766952" cy="586034"/>
      </dsp:txXfrm>
    </dsp:sp>
    <dsp:sp modelId="{C1F642EE-AE2F-4A60-8602-6A767CF8B42C}">
      <dsp:nvSpPr>
        <dsp:cNvPr id="0" name=""/>
        <dsp:cNvSpPr/>
      </dsp:nvSpPr>
      <dsp:spPr>
        <a:xfrm>
          <a:off x="0" y="2653230"/>
          <a:ext cx="69005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D5196-3175-4EB3-8A81-80A27328F93F}">
      <dsp:nvSpPr>
        <dsp:cNvPr id="0" name=""/>
        <dsp:cNvSpPr/>
      </dsp:nvSpPr>
      <dsp:spPr>
        <a:xfrm>
          <a:off x="345025" y="2328510"/>
          <a:ext cx="4830358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Net Meter</a:t>
          </a:r>
        </a:p>
      </dsp:txBody>
      <dsp:txXfrm>
        <a:off x="376728" y="2360213"/>
        <a:ext cx="4766952" cy="586034"/>
      </dsp:txXfrm>
    </dsp:sp>
    <dsp:sp modelId="{7275F560-9C10-449F-800E-1ED03A0ACEB5}">
      <dsp:nvSpPr>
        <dsp:cNvPr id="0" name=""/>
        <dsp:cNvSpPr/>
      </dsp:nvSpPr>
      <dsp:spPr>
        <a:xfrm>
          <a:off x="0" y="3651150"/>
          <a:ext cx="69005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AA131-253D-413A-A84E-37E9D131A309}">
      <dsp:nvSpPr>
        <dsp:cNvPr id="0" name=""/>
        <dsp:cNvSpPr/>
      </dsp:nvSpPr>
      <dsp:spPr>
        <a:xfrm>
          <a:off x="430750" y="3346712"/>
          <a:ext cx="4830358" cy="64944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Monitoring Service</a:t>
          </a:r>
        </a:p>
      </dsp:txBody>
      <dsp:txXfrm>
        <a:off x="462453" y="3378415"/>
        <a:ext cx="4766952" cy="586034"/>
      </dsp:txXfrm>
    </dsp:sp>
    <dsp:sp modelId="{E8E777A4-5E12-412A-A4F5-8BA908738219}">
      <dsp:nvSpPr>
        <dsp:cNvPr id="0" name=""/>
        <dsp:cNvSpPr/>
      </dsp:nvSpPr>
      <dsp:spPr>
        <a:xfrm>
          <a:off x="0" y="4649070"/>
          <a:ext cx="69005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33368-F1C6-4483-8DE6-1D71AB6223DE}">
      <dsp:nvSpPr>
        <dsp:cNvPr id="0" name=""/>
        <dsp:cNvSpPr/>
      </dsp:nvSpPr>
      <dsp:spPr>
        <a:xfrm>
          <a:off x="345025" y="4324350"/>
          <a:ext cx="4830358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Solar Renewable Energy Credit (SREC)</a:t>
          </a:r>
        </a:p>
      </dsp:txBody>
      <dsp:txXfrm>
        <a:off x="376728" y="4356053"/>
        <a:ext cx="476695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9566-B019-42B5-ADA3-50DC76CF623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A15B-E37A-4F65-AF14-DA1945A7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3EEB-7D33-47B1-874E-4607A2BD8C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E365-4569-4B00-9061-B919F4A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0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olarreviews.com/blog/pros-and-cons-of-string-inverter-vs-microinver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177-4551-41D8-8CC5-F5AAB649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820" y="4227385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Keith Modzelewski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B2187-12C3-4344-AF81-12F89AA43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318" y="5003230"/>
            <a:ext cx="9163757" cy="45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1.26.2023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D046D-AC95-FA85-0644-10A815AC3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4" r="1961" b="15945"/>
          <a:stretch/>
        </p:blipFill>
        <p:spPr>
          <a:xfrm>
            <a:off x="2096140" y="163112"/>
            <a:ext cx="7999719" cy="22550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7181AE-FC52-9A3B-EB4C-1F15D3C454F8}"/>
              </a:ext>
            </a:extLst>
          </p:cNvPr>
          <p:cNvSpPr txBox="1">
            <a:spLocks/>
          </p:cNvSpPr>
          <p:nvPr/>
        </p:nvSpPr>
        <p:spPr>
          <a:xfrm>
            <a:off x="895351" y="2861953"/>
            <a:ext cx="11011694" cy="1309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200"/>
              <a:t>How Solar Works</a:t>
            </a:r>
          </a:p>
        </p:txBody>
      </p:sp>
    </p:spTree>
    <p:extLst>
      <p:ext uri="{BB962C8B-B14F-4D97-AF65-F5344CB8AC3E}">
        <p14:creationId xmlns:p14="http://schemas.microsoft.com/office/powerpoint/2010/main" val="50565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634-1F2E-481D-9E45-2D239A32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SREC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32609-A4ED-495E-9818-E6CE645DB79F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/>
              <a:t>Total Value over system lifespan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/>
              <a:t>$400 per SREC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BCFE7F-135B-48C4-96C1-2F326C8BB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0117"/>
              </p:ext>
            </p:extLst>
          </p:nvPr>
        </p:nvGraphicFramePr>
        <p:xfrm>
          <a:off x="765313" y="2290936"/>
          <a:ext cx="10652705" cy="2246556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6037391">
                  <a:extLst>
                    <a:ext uri="{9D8B030D-6E8A-4147-A177-3AD203B41FA5}">
                      <a16:colId xmlns:a16="http://schemas.microsoft.com/office/drawing/2014/main" val="2162262303"/>
                    </a:ext>
                  </a:extLst>
                </a:gridCol>
                <a:gridCol w="4615314">
                  <a:extLst>
                    <a:ext uri="{9D8B030D-6E8A-4147-A177-3AD203B41FA5}">
                      <a16:colId xmlns:a16="http://schemas.microsoft.com/office/drawing/2014/main" val="419088044"/>
                    </a:ext>
                  </a:extLst>
                </a:gridCol>
              </a:tblGrid>
              <a:tr h="847300"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Year 1-10</a:t>
                      </a:r>
                    </a:p>
                  </a:txBody>
                  <a:tcPr marL="335057" marR="201034" marT="201034" marB="2010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Year 11-20</a:t>
                      </a:r>
                    </a:p>
                  </a:txBody>
                  <a:tcPr marL="335057" marR="201034" marT="201034" marB="2010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425411"/>
                  </a:ext>
                </a:extLst>
              </a:tr>
              <a:tr h="699628"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SREC Value between $15-$25</a:t>
                      </a:r>
                    </a:p>
                  </a:txBody>
                  <a:tcPr marL="335057" marR="174230" marT="174230" marB="1742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SREC Value $20</a:t>
                      </a:r>
                    </a:p>
                  </a:txBody>
                  <a:tcPr marL="335057" marR="174230" marT="174230" marB="1742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75397"/>
                  </a:ext>
                </a:extLst>
              </a:tr>
              <a:tr h="699628"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SREC per 1,000kWh</a:t>
                      </a:r>
                    </a:p>
                  </a:txBody>
                  <a:tcPr marL="335057" marR="174230" marT="174230" marB="1742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SREC per 1,000kWh</a:t>
                      </a:r>
                    </a:p>
                  </a:txBody>
                  <a:tcPr marL="335057" marR="174230" marT="174230" marB="1742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4162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AB51FF3-ED10-93DD-94A1-D36125BB5D39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02F48CB-A519-9390-C216-565B7968E1C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45B7148D-FA39-FC1A-CA95-BFD47D53E00E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3B0A554A-7386-BD42-9208-BD583754AD92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707D5FC3-3148-C755-BBC8-2EA69EACBFF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0EB3817-4ECD-3686-A249-A73C67270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2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Installation</a:t>
            </a:r>
          </a:p>
        </p:txBody>
      </p:sp>
      <p:pic>
        <p:nvPicPr>
          <p:cNvPr id="4" name="Picture 3" descr="A high angle view of people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55905AD3-B8E4-4150-B813-8EFA5A1C8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r="1" b="17258"/>
          <a:stretch/>
        </p:blipFill>
        <p:spPr>
          <a:xfrm>
            <a:off x="1471127" y="928049"/>
            <a:ext cx="10080793" cy="4468424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2C2742-0408-6278-4046-07134DC6F71A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9672516B-1A8C-C9D1-029C-22FC32E23EBA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14ECF7FE-612E-3A00-EC83-050EDB0AB8D3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61A3222-1670-26BE-4903-E58D854535FF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91997811-AC98-1C19-5A95-4DD8D3AA90D8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D8D3602-8C22-39C9-29F2-F6FB048B8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8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Installation</a:t>
            </a:r>
          </a:p>
        </p:txBody>
      </p:sp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621FD522-063F-456C-ADC3-0C283275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r="1" b="21162"/>
          <a:stretch/>
        </p:blipFill>
        <p:spPr>
          <a:xfrm>
            <a:off x="937922" y="928049"/>
            <a:ext cx="10309974" cy="4570011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1C248A-A38B-2F78-862F-04F14A32D913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7BC7D619-CF3A-1CCB-3867-DEAC037AC1B7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B17E5511-7D61-5C92-1712-4A26076312BB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E25D9B74-3FDF-0C1C-2CFC-BC36BE335080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7CDCA6A-D3CE-7EAB-F9F6-8D87EBA43708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9AADD2-5F31-EC08-5445-FA68F2BDC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Installation: Flat Roof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6D571F-A10B-EFB2-35D3-1F1A2251DB9A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234BDE4-2F6E-36A2-61CF-2DC2AF27FF5E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52DA5190-8B9D-E986-0BDC-EB8A5C794BB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7564C5-BD4F-A054-A61C-0A836CA94B99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A581AE7F-8489-0B12-6C6D-7FD0EAC616BF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C4FC18-22BF-DC81-0F01-306B4E4DE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an-you-put-solar-panels-on-a-flat-roof">
            <a:extLst>
              <a:ext uri="{FF2B5EF4-FFF2-40B4-BE49-F238E27FC236}">
                <a16:creationId xmlns:a16="http://schemas.microsoft.com/office/drawing/2014/main" id="{E4C54A23-4553-91CE-EC94-60D94D4F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12" y="1774626"/>
            <a:ext cx="8012549" cy="4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Installation: Ground Mount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6D571F-A10B-EFB2-35D3-1F1A2251DB9A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234BDE4-2F6E-36A2-61CF-2DC2AF27FF5E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52DA5190-8B9D-E986-0BDC-EB8A5C794BB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7564C5-BD4F-A054-A61C-0A836CA94B99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A581AE7F-8489-0B12-6C6D-7FD0EAC616BF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C4FC18-22BF-DC81-0F01-306B4E4DE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0781F5F-8894-2552-3116-19E0CD28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64" y="1122363"/>
            <a:ext cx="6844355" cy="45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54DE4-5408-6E49-18E0-952D0BA43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Installation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6D571F-A10B-EFB2-35D3-1F1A2251DB9A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234BDE4-2F6E-36A2-61CF-2DC2AF27FF5E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52DA5190-8B9D-E986-0BDC-EB8A5C794BB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7564C5-BD4F-A054-A61C-0A836CA94B99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A581AE7F-8489-0B12-6C6D-7FD0EAC616BF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C4FC18-22BF-DC81-0F01-306B4E4DE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0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EFB5-904A-4432-AAF0-685605F2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382" y="-198757"/>
            <a:ext cx="8501418" cy="1325563"/>
          </a:xfrm>
        </p:spPr>
        <p:txBody>
          <a:bodyPr>
            <a:normAutofit/>
          </a:bodyPr>
          <a:lstStyle/>
          <a:p>
            <a:r>
              <a:rPr lang="en-US" sz="5400"/>
              <a:t>Solar Feasibility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5A04-A602-49BC-BC08-6F7E8276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600"/>
              <a:t>Get an Electric Bill</a:t>
            </a:r>
          </a:p>
          <a:p>
            <a:r>
              <a:rPr lang="en-US" sz="3600"/>
              <a:t>Look at the Library on Google Earth</a:t>
            </a:r>
          </a:p>
          <a:p>
            <a:r>
              <a:rPr lang="en-US" sz="3600"/>
              <a:t>Design a system</a:t>
            </a:r>
          </a:p>
          <a:p>
            <a:r>
              <a:rPr lang="en-US" sz="3600"/>
              <a:t>Engineering Checks your structure</a:t>
            </a:r>
          </a:p>
          <a:p>
            <a:r>
              <a:rPr lang="en-US" sz="3600"/>
              <a:t>Permitting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B6E697-A6BA-940D-80C6-E9157D160A2B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7943F1FA-2DA9-0D8C-35B9-991155B7CB7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A5985D83-50B4-7BDC-8E6D-7F5DD9F22FA7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17205F22-61E8-036A-2419-95937DC15B11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32F98CA5-64CC-818F-2EC7-D5A81F6995C4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60D2A4-8CE1-6299-466A-6DA10348F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0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89-E3BA-4D7C-8661-B7F9FF23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2052" name="Picture 4" descr="images (225×225)">
            <a:extLst>
              <a:ext uri="{FF2B5EF4-FFF2-40B4-BE49-F238E27FC236}">
                <a16:creationId xmlns:a16="http://schemas.microsoft.com/office/drawing/2014/main" id="{A6AEBE10-CE5D-4C15-8C20-9E3678B8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90" y="643469"/>
            <a:ext cx="557106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C09409-8BF7-628A-5A81-7A573D92EB9D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B24342C-72FE-B94A-AF58-1BEA636FAC5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F19F5673-3A3E-7339-8370-3DF52D083D84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1AFC6E1-5A35-AA72-693C-E8D04DF3E7B2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4A2DFAFC-D1E9-0435-83FB-B8DCE3516A0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30152D1-0950-E006-B5B4-B364DC026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96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Solar Works</a:t>
            </a:r>
          </a:p>
        </p:txBody>
      </p:sp>
      <p:pic>
        <p:nvPicPr>
          <p:cNvPr id="1028" name="Picture 4" descr="How Solar Power Works | PhilSolar, Philippines">
            <a:extLst>
              <a:ext uri="{FF2B5EF4-FFF2-40B4-BE49-F238E27FC236}">
                <a16:creationId xmlns:a16="http://schemas.microsoft.com/office/drawing/2014/main" id="{BEE2485C-1CDD-4E25-9A1D-A978FA56D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2" r="-2550" b="-1"/>
          <a:stretch/>
        </p:blipFill>
        <p:spPr bwMode="auto">
          <a:xfrm>
            <a:off x="4579975" y="401337"/>
            <a:ext cx="7885349" cy="6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896E3D-36F0-C0FC-4A86-B0B4F5BF45CD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1A437F0-E357-1B3F-5217-135FB7A49CDE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F3015FCC-7249-A711-DCA0-4FEF74C7A2B3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D5D524D0-8FCC-F290-EC56-D75D027063D5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53754673-25B4-0038-0A89-95B0E72710B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05E98E8-E03B-A13C-31A2-EC8ADF47F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16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Solar Components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3BAD3DD-0DCA-4BF1-A19D-E31F68472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6186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49600B8-6B56-6687-C186-7D38A808749D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A75A2125-5689-FF3C-E3B3-D1E8E451C42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0C844A74-78F4-7B37-8982-496AE607E31D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CE6E1C9-22B9-045B-4D98-AD7B380DD2D0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15F84398-249D-220C-F5C3-057A4B31991B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5D21A1-A76E-0017-A024-76C663FCBD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03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0"/>
                <a:lumOff val="100000"/>
              </a:schemeClr>
            </a:gs>
            <a:gs pos="50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Solar Panels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F67A0-0BE4-45DB-80B5-3028E4E2C17D}"/>
              </a:ext>
            </a:extLst>
          </p:cNvPr>
          <p:cNvSpPr txBox="1"/>
          <p:nvPr/>
        </p:nvSpPr>
        <p:spPr>
          <a:xfrm>
            <a:off x="726505" y="1754991"/>
            <a:ext cx="5157216" cy="379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What is the Panel Wattage?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What is the Warranty?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Typically, 25 years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Maximum degradation ≈. 5% per year</a:t>
            </a:r>
            <a:br>
              <a:rPr lang="en-US" sz="2000"/>
            </a:b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Damage resistance against 1” diameter hail at 50 mph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" name="AutoShape 2" descr="Phono Solar all black 360wp">
            <a:extLst>
              <a:ext uri="{FF2B5EF4-FFF2-40B4-BE49-F238E27FC236}">
                <a16:creationId xmlns:a16="http://schemas.microsoft.com/office/drawing/2014/main" id="{BD6E55EF-A70A-4E58-8333-A4CC95C39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691719" cy="36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Phono Solar all black 360wp">
            <a:extLst>
              <a:ext uri="{FF2B5EF4-FFF2-40B4-BE49-F238E27FC236}">
                <a16:creationId xmlns:a16="http://schemas.microsoft.com/office/drawing/2014/main" id="{CE7006FF-C420-407E-855F-C0FE503DB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558421"/>
            <a:ext cx="3022979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0A74FE-4567-DD05-7E9D-C2C679AB47D6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940A0037-EE36-06B6-4827-A247A75600AE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4738162-5912-5934-6421-BD2320C540E7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C8090520-E9E8-D279-7345-D3E1EEE70404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2F2971AA-08F8-8218-A20C-D65065668915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E338D-CF4F-01A7-D136-82CD5A2DE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nadian Solar HiDM5 CS1Y-400MS 400W All-Black Panel">
            <a:extLst>
              <a:ext uri="{FF2B5EF4-FFF2-40B4-BE49-F238E27FC236}">
                <a16:creationId xmlns:a16="http://schemas.microsoft.com/office/drawing/2014/main" id="{9661A3B4-06B1-F5EC-20B6-2905FACBC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2786" r="28197" b="2487"/>
          <a:stretch/>
        </p:blipFill>
        <p:spPr bwMode="auto">
          <a:xfrm>
            <a:off x="9478114" y="338611"/>
            <a:ext cx="2480728" cy="56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 Cell 360W Poly Silver Frame Q.PLUS DUO LG5.2 360 Panel">
            <a:extLst>
              <a:ext uri="{FF2B5EF4-FFF2-40B4-BE49-F238E27FC236}">
                <a16:creationId xmlns:a16="http://schemas.microsoft.com/office/drawing/2014/main" id="{AA54E1F5-1223-2522-39F6-ADAD7C678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t="3131" r="10704" b="8233"/>
          <a:stretch/>
        </p:blipFill>
        <p:spPr bwMode="auto">
          <a:xfrm>
            <a:off x="6658651" y="222767"/>
            <a:ext cx="2786118" cy="55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9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323B-6CB6-4FB8-8CAC-D9FBC3EA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Inverters: String Inverters vs Microinverters </a:t>
            </a:r>
          </a:p>
        </p:txBody>
      </p:sp>
      <p:sp>
        <p:nvSpPr>
          <p:cNvPr id="4106" name="Content Placeholder 4101">
            <a:extLst>
              <a:ext uri="{FF2B5EF4-FFF2-40B4-BE49-F238E27FC236}">
                <a16:creationId xmlns:a16="http://schemas.microsoft.com/office/drawing/2014/main" id="{B1E081B8-0574-4C39-9BDB-88FB4412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en-US" sz="2200">
                <a:hlinkClick r:id="rId2"/>
              </a:rPr>
              <a:t>https://www.solarreviews.com/blog/pros-and-cons-of-string-inverter-vs-microinverter</a:t>
            </a:r>
            <a:endParaRPr lang="en-US" sz="2200"/>
          </a:p>
          <a:p>
            <a:endParaRPr lang="en-US" sz="2200"/>
          </a:p>
        </p:txBody>
      </p:sp>
      <p:pic>
        <p:nvPicPr>
          <p:cNvPr id="4098" name="Picture 2" descr="micro inverter vs string inverter">
            <a:extLst>
              <a:ext uri="{FF2B5EF4-FFF2-40B4-BE49-F238E27FC236}">
                <a16:creationId xmlns:a16="http://schemas.microsoft.com/office/drawing/2014/main" id="{18C03B87-FEFB-44D3-8AC1-D5F4397D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21017"/>
            <a:ext cx="6894576" cy="35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67AA6B-4583-395B-FBD7-FB76AB35CC22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DA5E57F-3F37-37B4-7823-222629830E92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A5B66763-F964-57F8-5D12-4DFDCABB4955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F7B1DE5A-D325-9FF4-CF90-167D087E29A2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A73F7F19-1803-8B75-24D7-7EC1BD3CD31C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1E22E54-87F7-2A4D-83F7-1178C0DC9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7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 Metering</a:t>
            </a:r>
          </a:p>
        </p:txBody>
      </p:sp>
      <p:pic>
        <p:nvPicPr>
          <p:cNvPr id="5122" name="Picture 2" descr="Net Metering - Solar Power Now">
            <a:extLst>
              <a:ext uri="{FF2B5EF4-FFF2-40B4-BE49-F238E27FC236}">
                <a16:creationId xmlns:a16="http://schemas.microsoft.com/office/drawing/2014/main" id="{A2BF1A3E-0CB5-40EE-81B3-3E77CA53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685" y="640080"/>
            <a:ext cx="526383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599D34-71C8-D82F-19DB-9B74FAC23DA5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5B962BB4-6B06-D7D8-63C3-F11533891A17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FBE6231-8C0A-F2E7-E501-33532AE02450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FA52058-696D-2A11-060D-8676C6BB6AC3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428C06CE-1035-6C24-3F11-9D942D278C13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4179C19-05D8-7DE4-49D0-ACF72F4B9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34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967" y="-288917"/>
            <a:ext cx="3867884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 Metering</a:t>
            </a:r>
          </a:p>
        </p:txBody>
      </p:sp>
      <p:pic>
        <p:nvPicPr>
          <p:cNvPr id="1026" name="Picture 2" descr="SOLAR ENERGY 01 Scaled">
            <a:extLst>
              <a:ext uri="{FF2B5EF4-FFF2-40B4-BE49-F238E27FC236}">
                <a16:creationId xmlns:a16="http://schemas.microsoft.com/office/drawing/2014/main" id="{E54D64B9-6E71-D56D-FEE0-E8783F9A8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6253"/>
          <a:stretch/>
        </p:blipFill>
        <p:spPr bwMode="auto">
          <a:xfrm>
            <a:off x="1160338" y="928049"/>
            <a:ext cx="9865141" cy="5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10478-36A3-5C81-7440-9B9C87E1BF15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E15C6A3C-6CB6-1FD7-C04C-DD1FDABE24BB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24B1010D-CDD8-6278-FB66-2F0ED0562265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5E87A1B5-E201-E4E9-D631-CC496335720E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E0AD3AB9-3511-9490-D1FB-256AB88DE03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9E6342-81FF-EC5A-C1FD-29B191AD4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3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2E6-12A9-4E5C-AA55-C8F9CD6A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C459F-DF2A-43D4-9470-08FA3F00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38" y="1183451"/>
            <a:ext cx="7214616" cy="44910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07D294-A141-1A30-38B1-22C082C7FA72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AA91FACF-6280-4C6A-674D-04B6A0CEF187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B9A41611-333C-4706-1D5B-4502B1F84C23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C6D782D-447E-E24C-90C4-A879F66B54FB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90FC90EB-F260-C0FB-0409-C671EAF15894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CAF78C-C8C0-4782-ECC3-C6EDD5EAF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2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634-1F2E-481D-9E45-2D239A32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70" y="92804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latin typeface="+mj-lt"/>
                <a:ea typeface="+mj-ea"/>
                <a:cs typeface="+mj-cs"/>
              </a:rPr>
              <a:t>Solar Renewable Energy Credits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6BB9739-69EA-4216-B3A2-B1CBE021C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86" y="2136002"/>
            <a:ext cx="11496821" cy="37939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2A5CFF0-7032-3394-B9CB-9846997E8E46}"/>
              </a:ext>
            </a:extLst>
          </p:cNvPr>
          <p:cNvGrpSpPr/>
          <p:nvPr/>
        </p:nvGrpSpPr>
        <p:grpSpPr>
          <a:xfrm>
            <a:off x="-1" y="6356347"/>
            <a:ext cx="12192000" cy="501654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1D4D83E2-A26F-29B9-DEAC-DEED414B789F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F57BFDBD-8546-F23E-731F-636BEC382DF0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B16CBC0-F96F-E4C7-FFCC-E4E5ACBE189C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76D4F95C-C6EE-35C1-14CC-29A044E885DC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CC86417-3ACC-B9FE-8A74-F2A1F5BA1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1"/>
            <a:ext cx="2320120" cy="9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9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C961E0702E04D83FD492471C2B51C" ma:contentTypeVersion="16" ma:contentTypeDescription="Create a new document." ma:contentTypeScope="" ma:versionID="468fe23ba299295c7685820053108d07">
  <xsd:schema xmlns:xsd="http://www.w3.org/2001/XMLSchema" xmlns:xs="http://www.w3.org/2001/XMLSchema" xmlns:p="http://schemas.microsoft.com/office/2006/metadata/properties" xmlns:ns2="c9e72af1-5cda-474b-bed5-159406ef33a6" xmlns:ns3="e0f236a8-f27f-4465-84ea-75cda64d2fe6" targetNamespace="http://schemas.microsoft.com/office/2006/metadata/properties" ma:root="true" ma:fieldsID="a7c1ad22996674de9be5c43346a95c6a" ns2:_="" ns3:_="">
    <xsd:import namespace="c9e72af1-5cda-474b-bed5-159406ef33a6"/>
    <xsd:import namespace="e0f236a8-f27f-4465-84ea-75cda64d2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72af1-5cda-474b-bed5-159406ef3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aff682-4648-498e-9dd9-19867955ea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236a8-f27f-4465-84ea-75cda64d2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0bec2f-895c-44de-9185-818e6a8b313f}" ma:internalName="TaxCatchAll" ma:showField="CatchAllData" ma:web="e0f236a8-f27f-4465-84ea-75cda64d2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4E8C7-600A-49CF-B563-8EFA49AFA8F5}">
  <ds:schemaRefs>
    <ds:schemaRef ds:uri="c9e72af1-5cda-474b-bed5-159406ef33a6"/>
    <ds:schemaRef ds:uri="e0f236a8-f27f-4465-84ea-75cda64d2f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926503-9AE7-42E0-A3F4-7881A6295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Keith Modzelewski</vt:lpstr>
      <vt:lpstr>How Solar Works</vt:lpstr>
      <vt:lpstr>Solar Components</vt:lpstr>
      <vt:lpstr>Solar Panels</vt:lpstr>
      <vt:lpstr>Inverters: String Inverters vs Microinverters </vt:lpstr>
      <vt:lpstr>Net Metering</vt:lpstr>
      <vt:lpstr>Net Metering</vt:lpstr>
      <vt:lpstr>System Monitoring</vt:lpstr>
      <vt:lpstr>Solar Renewable Energy Credits</vt:lpstr>
      <vt:lpstr>SREC Value</vt:lpstr>
      <vt:lpstr>Installation</vt:lpstr>
      <vt:lpstr>Installation</vt:lpstr>
      <vt:lpstr>Installation: Flat Roof</vt:lpstr>
      <vt:lpstr>Installation: Ground Mount</vt:lpstr>
      <vt:lpstr>Installation</vt:lpstr>
      <vt:lpstr>Solar Feasibility Process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Keith Modzelewski</dc:title>
  <dc:creator>Keith Modzelewski</dc:creator>
  <cp:revision>1</cp:revision>
  <dcterms:created xsi:type="dcterms:W3CDTF">2021-01-14T15:27:48Z</dcterms:created>
  <dcterms:modified xsi:type="dcterms:W3CDTF">2023-01-26T14:34:29Z</dcterms:modified>
</cp:coreProperties>
</file>